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4" r:id="rId5"/>
    <p:sldId id="272" r:id="rId6"/>
    <p:sldId id="273" r:id="rId7"/>
    <p:sldId id="258" r:id="rId8"/>
    <p:sldId id="270"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62BB1-15B0-46E5-8A3C-7821B1984CCA}"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62BB1-15B0-46E5-8A3C-7821B1984CCA}"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62BB1-15B0-46E5-8A3C-7821B1984CCA}"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62BB1-15B0-46E5-8A3C-7821B1984CCA}"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62BB1-15B0-46E5-8A3C-7821B1984CCA}"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662BB1-15B0-46E5-8A3C-7821B1984CCA}"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662BB1-15B0-46E5-8A3C-7821B1984CCA}"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662BB1-15B0-46E5-8A3C-7821B1984CCA}"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62BB1-15B0-46E5-8A3C-7821B1984CCA}"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62BB1-15B0-46E5-8A3C-7821B1984CCA}"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62BB1-15B0-46E5-8A3C-7821B1984CCA}"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985B82-4CC4-44A0-AA50-E1135C7F9B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62BB1-15B0-46E5-8A3C-7821B1984CCA}" type="datetimeFigureOut">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85B82-4CC4-44A0-AA50-E1135C7F9B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Writing Tips: MLA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Citations-Format on Page</a:t>
            </a:r>
            <a:endParaRPr lang="en-US" dirty="0"/>
          </a:p>
        </p:txBody>
      </p:sp>
      <p:sp>
        <p:nvSpPr>
          <p:cNvPr id="3" name="Content Placeholder 2"/>
          <p:cNvSpPr>
            <a:spLocks noGrp="1"/>
          </p:cNvSpPr>
          <p:nvPr>
            <p:ph idx="1"/>
          </p:nvPr>
        </p:nvSpPr>
        <p:spPr/>
        <p:txBody>
          <a:bodyPr/>
          <a:lstStyle/>
          <a:p>
            <a:r>
              <a:rPr lang="en-US" dirty="0" smtClean="0"/>
              <a:t>In alphabetical order</a:t>
            </a:r>
          </a:p>
          <a:p>
            <a:r>
              <a:rPr lang="en-US" dirty="0" smtClean="0"/>
              <a:t>Double space all citations, but do not skip spaces between entries.</a:t>
            </a:r>
          </a:p>
          <a:p>
            <a:r>
              <a:rPr lang="en-US" dirty="0" smtClean="0"/>
              <a:t>Indent the second and subsequent lines of citations five spaces so that you create a hanging indent.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Rules</a:t>
            </a:r>
            <a:endParaRPr lang="en-US" dirty="0"/>
          </a:p>
        </p:txBody>
      </p:sp>
      <p:sp>
        <p:nvSpPr>
          <p:cNvPr id="3" name="Content Placeholder 2"/>
          <p:cNvSpPr>
            <a:spLocks noGrp="1"/>
          </p:cNvSpPr>
          <p:nvPr>
            <p:ph idx="1"/>
          </p:nvPr>
        </p:nvSpPr>
        <p:spPr/>
        <p:txBody>
          <a:bodyPr/>
          <a:lstStyle/>
          <a:p>
            <a:r>
              <a:rPr lang="en-US" dirty="0" smtClean="0"/>
              <a:t>Every citation needs a medium. If it was found on the internet it would be Web. If it was from a magazine, newspaper, or book it is a Print resource.</a:t>
            </a:r>
          </a:p>
          <a:p>
            <a:r>
              <a:rPr lang="en-US" dirty="0" smtClean="0"/>
              <a:t>All titles of long works are </a:t>
            </a:r>
            <a:r>
              <a:rPr lang="en-US" i="1" dirty="0" smtClean="0"/>
              <a:t>italicized, </a:t>
            </a:r>
            <a:r>
              <a:rPr lang="en-US" dirty="0" smtClean="0"/>
              <a:t>not </a:t>
            </a:r>
            <a:r>
              <a:rPr lang="en-US" u="sng" dirty="0" smtClean="0"/>
              <a:t>underlined.</a:t>
            </a:r>
            <a:r>
              <a:rPr lang="en-US" dirty="0" smtClean="0"/>
              <a:t> (books, magazines)</a:t>
            </a:r>
          </a:p>
          <a:p>
            <a:r>
              <a:rPr lang="en-US" dirty="0" smtClean="0"/>
              <a:t>All titles of smaller works are in “quotations” (titles of articles, poems, short stories) </a:t>
            </a:r>
          </a:p>
          <a:p>
            <a:endParaRPr lang="en-US" i="1" u="sng" dirty="0" smtClean="0"/>
          </a:p>
          <a:p>
            <a:endParaRPr lang="en-US"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Capitalization </a:t>
            </a:r>
            <a:endParaRPr lang="en-US" dirty="0"/>
          </a:p>
        </p:txBody>
      </p:sp>
      <p:sp>
        <p:nvSpPr>
          <p:cNvPr id="3" name="Content Placeholder 2"/>
          <p:cNvSpPr>
            <a:spLocks noGrp="1"/>
          </p:cNvSpPr>
          <p:nvPr>
            <p:ph idx="1"/>
          </p:nvPr>
        </p:nvSpPr>
        <p:spPr/>
        <p:txBody>
          <a:bodyPr/>
          <a:lstStyle/>
          <a:p>
            <a:r>
              <a:rPr lang="en-US" dirty="0" smtClean="0"/>
              <a:t>Capitalize each word in the titles of articles, books, etc, but do not capitalize articles (the, an), prepositions, or conjunctions unless one is the first word of the title or subtitle: </a:t>
            </a:r>
            <a:r>
              <a:rPr lang="en-US" i="1" dirty="0" smtClean="0"/>
              <a:t>Gone with the Wind, The Art of War, There Is Nothing Left to Lose</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Names in MLA</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Author names are written last name first; middle names or middle initials follow the first name:</a:t>
            </a:r>
          </a:p>
          <a:p>
            <a:pPr lvl="1"/>
            <a:r>
              <a:rPr lang="en-US" dirty="0" smtClean="0"/>
              <a:t>Burke, Kenneth</a:t>
            </a:r>
          </a:p>
          <a:p>
            <a:pPr lvl="1"/>
            <a:r>
              <a:rPr lang="en-US" dirty="0" smtClean="0"/>
              <a:t>Levy, David M.</a:t>
            </a:r>
          </a:p>
          <a:p>
            <a:r>
              <a:rPr lang="en-US" i="1" dirty="0" smtClean="0"/>
              <a:t>Do not</a:t>
            </a:r>
            <a:r>
              <a:rPr lang="en-US" dirty="0" smtClean="0"/>
              <a:t> list titles (Dr., Sir, Saint, etc.) or degrees (PhD, MA, DDS, etc.) with names. </a:t>
            </a:r>
          </a:p>
          <a:p>
            <a:r>
              <a:rPr lang="en-US" dirty="0" smtClean="0"/>
              <a:t>A book listing an author named "John </a:t>
            </a:r>
            <a:r>
              <a:rPr lang="en-US" dirty="0" err="1" smtClean="0"/>
              <a:t>Bigbrain</a:t>
            </a:r>
            <a:r>
              <a:rPr lang="en-US" dirty="0" smtClean="0"/>
              <a:t>, PhD" appears simply as "</a:t>
            </a:r>
            <a:r>
              <a:rPr lang="en-US" dirty="0" err="1" smtClean="0"/>
              <a:t>Bigbrain</a:t>
            </a:r>
            <a:r>
              <a:rPr lang="en-US" dirty="0" smtClean="0"/>
              <a:t>, John“</a:t>
            </a:r>
          </a:p>
          <a:p>
            <a:r>
              <a:rPr lang="en-US" dirty="0" smtClean="0"/>
              <a:t>However, include suffixes like "Jr." or "II." </a:t>
            </a:r>
          </a:p>
          <a:p>
            <a:r>
              <a:rPr lang="en-US" dirty="0" smtClean="0"/>
              <a:t>How would you Dr. Martin Luther King, Jr.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 these into a MLA Citation of a Book</a:t>
            </a:r>
            <a:endParaRPr lang="en-US" dirty="0"/>
          </a:p>
        </p:txBody>
      </p:sp>
      <p:sp>
        <p:nvSpPr>
          <p:cNvPr id="3" name="Content Placeholder 2"/>
          <p:cNvSpPr>
            <a:spLocks noGrp="1"/>
          </p:cNvSpPr>
          <p:nvPr>
            <p:ph idx="1"/>
          </p:nvPr>
        </p:nvSpPr>
        <p:spPr/>
        <p:txBody>
          <a:bodyPr>
            <a:normAutofit/>
          </a:bodyPr>
          <a:lstStyle/>
          <a:p>
            <a:r>
              <a:rPr lang="en-US" i="1" dirty="0" smtClean="0"/>
              <a:t>Chaos: Making a New Science</a:t>
            </a:r>
            <a:endParaRPr lang="en-US" dirty="0" smtClean="0"/>
          </a:p>
          <a:p>
            <a:r>
              <a:rPr lang="en-US" dirty="0" smtClean="0"/>
              <a:t> Penguin</a:t>
            </a:r>
          </a:p>
          <a:p>
            <a:r>
              <a:rPr lang="en-US" dirty="0" err="1" smtClean="0"/>
              <a:t>Gleick</a:t>
            </a:r>
            <a:endParaRPr lang="en-US" dirty="0" smtClean="0"/>
          </a:p>
          <a:p>
            <a:r>
              <a:rPr lang="en-US" dirty="0" smtClean="0"/>
              <a:t>James</a:t>
            </a:r>
          </a:p>
          <a:p>
            <a:r>
              <a:rPr lang="en-US" dirty="0" smtClean="0"/>
              <a:t> Print</a:t>
            </a:r>
          </a:p>
          <a:p>
            <a:r>
              <a:rPr lang="en-US" dirty="0" smtClean="0"/>
              <a:t>New York</a:t>
            </a:r>
          </a:p>
          <a:p>
            <a:r>
              <a:rPr lang="en-US" dirty="0" smtClean="0"/>
              <a:t>1987</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err="1" smtClean="0"/>
              <a:t>Gleick</a:t>
            </a:r>
            <a:r>
              <a:rPr lang="en-US" dirty="0" smtClean="0"/>
              <a:t>, James. </a:t>
            </a:r>
            <a:r>
              <a:rPr lang="en-US" i="1" dirty="0" smtClean="0"/>
              <a:t>Chaos: Making a New Science</a:t>
            </a:r>
            <a:r>
              <a:rPr lang="en-US" dirty="0" smtClean="0"/>
              <a:t>. New York: Penguin, 1987. Print.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 these into a MLA Citation of a Website Page</a:t>
            </a:r>
            <a:endParaRPr lang="en-US" dirty="0"/>
          </a:p>
        </p:txBody>
      </p:sp>
      <p:sp>
        <p:nvSpPr>
          <p:cNvPr id="3" name="Content Placeholder 2"/>
          <p:cNvSpPr>
            <a:spLocks noGrp="1"/>
          </p:cNvSpPr>
          <p:nvPr>
            <p:ph idx="1"/>
          </p:nvPr>
        </p:nvSpPr>
        <p:spPr/>
        <p:txBody>
          <a:bodyPr>
            <a:normAutofit lnSpcReduction="10000"/>
          </a:bodyPr>
          <a:lstStyle/>
          <a:p>
            <a:r>
              <a:rPr lang="en-US" dirty="0" smtClean="0"/>
              <a:t> 16 Aug. 2002 </a:t>
            </a:r>
          </a:p>
          <a:p>
            <a:r>
              <a:rPr lang="en-US" dirty="0" smtClean="0"/>
              <a:t>Bernstein</a:t>
            </a:r>
          </a:p>
          <a:p>
            <a:r>
              <a:rPr lang="en-US" dirty="0" smtClean="0"/>
              <a:t>A List Apart Corporation</a:t>
            </a:r>
          </a:p>
          <a:p>
            <a:r>
              <a:rPr lang="en-US" dirty="0" smtClean="0"/>
              <a:t> 4 May 2009</a:t>
            </a:r>
          </a:p>
          <a:p>
            <a:r>
              <a:rPr lang="en-US" dirty="0" smtClean="0"/>
              <a:t>10 Tips on Writing the Living Web</a:t>
            </a:r>
          </a:p>
          <a:p>
            <a:r>
              <a:rPr lang="en-US" i="1" dirty="0" smtClean="0"/>
              <a:t> </a:t>
            </a:r>
            <a:r>
              <a:rPr lang="en-US" dirty="0" smtClean="0"/>
              <a:t>A List Apart: For People Who Make Websites</a:t>
            </a:r>
          </a:p>
          <a:p>
            <a:r>
              <a:rPr lang="en-US" dirty="0" smtClean="0"/>
              <a:t>Web</a:t>
            </a:r>
          </a:p>
          <a:p>
            <a:r>
              <a:rPr lang="en-US" dirty="0" smtClean="0"/>
              <a:t> Mark </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pPr>
              <a:buNone/>
            </a:pPr>
            <a:r>
              <a:rPr lang="en-US" dirty="0" smtClean="0"/>
              <a:t>Bernstein, Mark.  “10 Tips on Writing the Living Web.”  </a:t>
            </a:r>
            <a:r>
              <a:rPr lang="en-US" i="1" dirty="0" smtClean="0"/>
              <a:t>A List Apart: For People Who Make Websites.  </a:t>
            </a:r>
            <a:r>
              <a:rPr lang="en-US" dirty="0" smtClean="0"/>
              <a:t>A List Apart Corporation, 16 Aug. 2002. Web. 4 May 2009.</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MLA-What order do these go in?</a:t>
            </a:r>
            <a:endParaRPr lang="en-US" dirty="0"/>
          </a:p>
        </p:txBody>
      </p:sp>
      <p:sp>
        <p:nvSpPr>
          <p:cNvPr id="3" name="Content Placeholder 2"/>
          <p:cNvSpPr>
            <a:spLocks noGrp="1"/>
          </p:cNvSpPr>
          <p:nvPr>
            <p:ph idx="1"/>
          </p:nvPr>
        </p:nvSpPr>
        <p:spPr/>
        <p:txBody>
          <a:bodyPr>
            <a:normAutofit/>
          </a:bodyPr>
          <a:lstStyle/>
          <a:p>
            <a:r>
              <a:rPr lang="en-US" dirty="0" smtClean="0"/>
              <a:t>Place Published</a:t>
            </a:r>
          </a:p>
          <a:p>
            <a:r>
              <a:rPr lang="en-US" dirty="0" smtClean="0"/>
              <a:t>First name</a:t>
            </a:r>
          </a:p>
          <a:p>
            <a:r>
              <a:rPr lang="en-US" dirty="0" smtClean="0"/>
              <a:t>Publisher</a:t>
            </a:r>
          </a:p>
          <a:p>
            <a:r>
              <a:rPr lang="en-US" dirty="0" smtClean="0"/>
              <a:t>Medium of Publication (Print, Web, etc.)</a:t>
            </a:r>
          </a:p>
          <a:p>
            <a:r>
              <a:rPr lang="en-US" dirty="0" smtClean="0"/>
              <a:t>Title</a:t>
            </a:r>
          </a:p>
          <a:p>
            <a:r>
              <a:rPr lang="en-US" dirty="0" smtClean="0"/>
              <a:t>Last name</a:t>
            </a:r>
          </a:p>
          <a:p>
            <a:r>
              <a:rPr lang="en-US" dirty="0" smtClean="0"/>
              <a:t>Publication Date</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a:t>
            </a:r>
            <a:endParaRPr lang="en-US" dirty="0"/>
          </a:p>
        </p:txBody>
      </p:sp>
      <p:sp>
        <p:nvSpPr>
          <p:cNvPr id="3" name="Content Placeholder 2"/>
          <p:cNvSpPr>
            <a:spLocks noGrp="1"/>
          </p:cNvSpPr>
          <p:nvPr>
            <p:ph idx="1"/>
          </p:nvPr>
        </p:nvSpPr>
        <p:spPr/>
        <p:txBody>
          <a:bodyPr/>
          <a:lstStyle/>
          <a:p>
            <a:r>
              <a:rPr lang="en-US" dirty="0" err="1" smtClean="0"/>
              <a:t>Lastname</a:t>
            </a:r>
            <a:r>
              <a:rPr lang="en-US" dirty="0" smtClean="0"/>
              <a:t>, </a:t>
            </a:r>
            <a:r>
              <a:rPr lang="en-US" dirty="0" err="1" smtClean="0"/>
              <a:t>Firstname</a:t>
            </a:r>
            <a:r>
              <a:rPr lang="en-US" dirty="0" smtClean="0"/>
              <a:t>. </a:t>
            </a:r>
            <a:r>
              <a:rPr lang="en-US" i="1" dirty="0" smtClean="0"/>
              <a:t>Title of Book</a:t>
            </a:r>
            <a:r>
              <a:rPr lang="en-US" dirty="0" smtClean="0"/>
              <a:t>. Place of Publication: Publisher, Year of Publication. Medium of Publication.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Henley, Patricia. </a:t>
            </a:r>
            <a:r>
              <a:rPr lang="en-US" i="1" dirty="0" smtClean="0"/>
              <a:t>The Hummingbird House</a:t>
            </a:r>
            <a:r>
              <a:rPr lang="en-US" dirty="0" smtClean="0"/>
              <a:t>. 	Denver: </a:t>
            </a:r>
            <a:r>
              <a:rPr lang="en-US" dirty="0" err="1" smtClean="0"/>
              <a:t>MacMurray</a:t>
            </a:r>
            <a:r>
              <a:rPr lang="en-US" dirty="0" smtClean="0"/>
              <a:t>, 1999. Print.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a:t>
            </a:r>
            <a:endParaRPr lang="en-US" dirty="0"/>
          </a:p>
        </p:txBody>
      </p:sp>
      <p:sp>
        <p:nvSpPr>
          <p:cNvPr id="3" name="Content Placeholder 2"/>
          <p:cNvSpPr>
            <a:spLocks noGrp="1"/>
          </p:cNvSpPr>
          <p:nvPr>
            <p:ph idx="1"/>
          </p:nvPr>
        </p:nvSpPr>
        <p:spPr/>
        <p:txBody>
          <a:bodyPr>
            <a:normAutofit lnSpcReduction="10000"/>
          </a:bodyPr>
          <a:lstStyle/>
          <a:p>
            <a:r>
              <a:rPr lang="en-US" dirty="0" smtClean="0"/>
              <a:t>No URLs needed</a:t>
            </a:r>
          </a:p>
          <a:p>
            <a:r>
              <a:rPr lang="en-US" dirty="0" smtClean="0"/>
              <a:t>Editor, author, or compiler name (if available). </a:t>
            </a:r>
            <a:r>
              <a:rPr lang="en-US" i="1" dirty="0" smtClean="0"/>
              <a:t>Name of Site</a:t>
            </a:r>
            <a:r>
              <a:rPr lang="en-US" dirty="0" smtClean="0"/>
              <a:t>. Version number. Name of institution/organization affiliated with the site (sponsor or publisher), date of resource creation (if available). Medium of publication. Date of access.</a:t>
            </a:r>
          </a:p>
          <a:p>
            <a:r>
              <a:rPr lang="en-US" dirty="0" smtClean="0"/>
              <a:t>If publish is not available put </a:t>
            </a:r>
            <a:r>
              <a:rPr lang="en-US" i="1" dirty="0" err="1" smtClean="0"/>
              <a:t>n.p</a:t>
            </a:r>
            <a:r>
              <a:rPr lang="en-US" i="1" dirty="0" smtClean="0"/>
              <a:t>. </a:t>
            </a:r>
            <a:r>
              <a:rPr lang="en-US" dirty="0" smtClean="0"/>
              <a:t>in its place</a:t>
            </a:r>
          </a:p>
          <a:p>
            <a:r>
              <a:rPr lang="en-US" dirty="0" smtClean="0"/>
              <a:t>If date of publication is not available put </a:t>
            </a:r>
            <a:r>
              <a:rPr lang="en-US" i="1" dirty="0" err="1" smtClean="0"/>
              <a:t>n.d</a:t>
            </a:r>
            <a:r>
              <a:rPr lang="en-US" i="1"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i="1" dirty="0" smtClean="0"/>
              <a:t>The Purdue OWL Family of Sites</a:t>
            </a:r>
            <a:r>
              <a:rPr lang="en-US" dirty="0" smtClean="0"/>
              <a:t>. The Writing Lab and OWL at Purdue and Purdue U, 2008. Web. 23 Apr. 2008.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Paper Format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Type your paper on a computer and print it out on standard, white 8.5 x 11-inch paper.</a:t>
            </a:r>
          </a:p>
          <a:p>
            <a:r>
              <a:rPr lang="en-US" dirty="0" smtClean="0"/>
              <a:t>Double-spaced, TNR, 12 pt font</a:t>
            </a:r>
          </a:p>
          <a:p>
            <a:r>
              <a:rPr lang="en-US" dirty="0" smtClean="0"/>
              <a:t>1 inch margins</a:t>
            </a:r>
          </a:p>
          <a:p>
            <a:r>
              <a:rPr lang="en-US" dirty="0" smtClean="0"/>
              <a:t>Indent the first line of paragraphs one half-inch from the left margin. </a:t>
            </a:r>
          </a:p>
          <a:p>
            <a:r>
              <a:rPr lang="en-US" dirty="0" smtClean="0"/>
              <a:t>Create a header that numbers all pages consecutively in the upper right-hand corner, one-half inch from the top and flush with the right margin. </a:t>
            </a:r>
          </a:p>
          <a:p>
            <a:r>
              <a:rPr lang="en-US" dirty="0" smtClean="0"/>
              <a:t>Use italics throughout your essay for the titles of longer works and, only when absolutely necessary, providing emphasis. (</a:t>
            </a:r>
            <a:r>
              <a:rPr lang="en-US" i="1" dirty="0" smtClean="0"/>
              <a:t>1984</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This image shows the first page of an MLA paper."/>
          <p:cNvPicPr>
            <a:picLocks noChangeAspect="1" noChangeArrowheads="1"/>
          </p:cNvPicPr>
          <p:nvPr/>
        </p:nvPicPr>
        <p:blipFill>
          <a:blip r:embed="rId2" cstate="print"/>
          <a:srcRect/>
          <a:stretch>
            <a:fillRect/>
          </a:stretch>
        </p:blipFill>
        <p:spPr bwMode="auto">
          <a:xfrm>
            <a:off x="1752600" y="152400"/>
            <a:ext cx="5105400" cy="657765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 Page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inch margins, TNR, 12 pt font, header in upper right corner just like rest of paper</a:t>
            </a:r>
          </a:p>
          <a:p>
            <a:r>
              <a:rPr lang="en-US" dirty="0" smtClean="0"/>
              <a:t>On new page</a:t>
            </a:r>
          </a:p>
          <a:p>
            <a:r>
              <a:rPr lang="en-US" dirty="0" smtClean="0"/>
              <a:t>Label the page Works Cited on the first line of the draft.</a:t>
            </a:r>
          </a:p>
          <a:p>
            <a:r>
              <a:rPr lang="en-US" dirty="0" smtClean="0"/>
              <a:t>It should be centered</a:t>
            </a:r>
          </a:p>
          <a:p>
            <a:pPr lvl="1"/>
            <a:r>
              <a:rPr lang="en-US" dirty="0" smtClean="0"/>
              <a:t>It should not be underlined, bolded, or italicized </a:t>
            </a:r>
          </a:p>
          <a:p>
            <a:pPr lvl="1"/>
            <a:r>
              <a:rPr lang="en-US" dirty="0" smtClean="0"/>
              <a:t>It should not be a larger font</a:t>
            </a:r>
          </a:p>
          <a:p>
            <a:pPr lvl="1"/>
            <a:r>
              <a:rPr lang="en-US" dirty="0" smtClean="0"/>
              <a:t>It should be formatted exactly the same as the rest of your page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725</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Writing Tips: MLA</vt:lpstr>
      <vt:lpstr>MLA-What order do these go in?</vt:lpstr>
      <vt:lpstr>Book</vt:lpstr>
      <vt:lpstr>Example</vt:lpstr>
      <vt:lpstr>Website</vt:lpstr>
      <vt:lpstr>Example </vt:lpstr>
      <vt:lpstr>The Paper Format</vt:lpstr>
      <vt:lpstr>Slide 8</vt:lpstr>
      <vt:lpstr>Works Cited Page</vt:lpstr>
      <vt:lpstr>Citations-Format on Page</vt:lpstr>
      <vt:lpstr>New Rules</vt:lpstr>
      <vt:lpstr>Capitalization </vt:lpstr>
      <vt:lpstr>Names in MLA</vt:lpstr>
      <vt:lpstr>Put these into a MLA Citation of a Book</vt:lpstr>
      <vt:lpstr>Answer</vt:lpstr>
      <vt:lpstr>Put these into a MLA Citation of a Website Page</vt:lpstr>
      <vt:lpstr>Answer</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Tips</dc:title>
  <dc:creator>alesniak</dc:creator>
  <cp:lastModifiedBy>alesniak</cp:lastModifiedBy>
  <cp:revision>10</cp:revision>
  <dcterms:created xsi:type="dcterms:W3CDTF">2011-11-04T11:32:00Z</dcterms:created>
  <dcterms:modified xsi:type="dcterms:W3CDTF">2012-09-12T13:23:05Z</dcterms:modified>
</cp:coreProperties>
</file>