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F16A-CC6A-45F4-862B-70F69B769256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4A42-FE22-4249-8BBD-67A573CCD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F16A-CC6A-45F4-862B-70F69B769256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4A42-FE22-4249-8BBD-67A573CCD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F16A-CC6A-45F4-862B-70F69B769256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4A42-FE22-4249-8BBD-67A573CCD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F16A-CC6A-45F4-862B-70F69B769256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4A42-FE22-4249-8BBD-67A573CCD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F16A-CC6A-45F4-862B-70F69B769256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4A42-FE22-4249-8BBD-67A573CCD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F16A-CC6A-45F4-862B-70F69B769256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4A42-FE22-4249-8BBD-67A573CCD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F16A-CC6A-45F4-862B-70F69B769256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4A42-FE22-4249-8BBD-67A573CCD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F16A-CC6A-45F4-862B-70F69B769256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4A42-FE22-4249-8BBD-67A573CCD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F16A-CC6A-45F4-862B-70F69B769256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4A42-FE22-4249-8BBD-67A573CCD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F16A-CC6A-45F4-862B-70F69B769256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4A42-FE22-4249-8BBD-67A573CCD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F16A-CC6A-45F4-862B-70F69B769256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4A42-FE22-4249-8BBD-67A573CCD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1F16A-CC6A-45F4-862B-70F69B769256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F4A42-FE22-4249-8BBD-67A573CCD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Thesis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Literature Analysis Paper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your thesis </a:t>
            </a:r>
            <a:r>
              <a:rPr lang="en-US" b="1" u="sng" dirty="0" smtClean="0"/>
              <a:t>arguable.</a:t>
            </a:r>
          </a:p>
          <a:p>
            <a:pPr lvl="1"/>
            <a:r>
              <a:rPr lang="en-US" dirty="0" smtClean="0"/>
              <a:t>When analyzing a story, you make a claim about the story’s meaning…you look for a reasonable way of understanding the story and topic.</a:t>
            </a:r>
          </a:p>
          <a:p>
            <a:pPr lvl="1"/>
            <a:r>
              <a:rPr lang="en-US" dirty="0" smtClean="0"/>
              <a:t>This argument should be an interpretation of the text or topic.</a:t>
            </a:r>
          </a:p>
          <a:p>
            <a:pPr lvl="1"/>
            <a:r>
              <a:rPr lang="en-US" dirty="0" smtClean="0"/>
              <a:t>This claim should encourage your audience to say “That’s interesting.  I’d like to know more.”</a:t>
            </a:r>
          </a:p>
          <a:p>
            <a:pPr lvl="1"/>
            <a:r>
              <a:rPr lang="en-US" dirty="0" smtClean="0"/>
              <a:t>You should back up your claim with evidence and reasoning.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a claim?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“</a:t>
            </a:r>
            <a:r>
              <a:rPr lang="en-US" i="1" dirty="0" smtClean="0"/>
              <a:t>Animal Farm </a:t>
            </a:r>
            <a:r>
              <a:rPr lang="en-US" dirty="0" smtClean="0"/>
              <a:t>is a novel that discusses the recklessness of the Russian Revolution.”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“</a:t>
            </a:r>
            <a:r>
              <a:rPr lang="en-US" i="1" dirty="0" smtClean="0"/>
              <a:t>Animal Farm </a:t>
            </a:r>
            <a:r>
              <a:rPr lang="en-US" dirty="0" smtClean="0"/>
              <a:t>is one of the most important stories about totalitarianism ever written.”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“The comparison between Napoleon and Snowball is very interesting.”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way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addressing the issue of _____________ in </a:t>
            </a:r>
            <a:r>
              <a:rPr lang="en-US" i="1" dirty="0" smtClean="0"/>
              <a:t>Animal Farm </a:t>
            </a:r>
            <a:r>
              <a:rPr lang="en-US" dirty="0" smtClean="0"/>
              <a:t>in order to show ________________________. </a:t>
            </a:r>
            <a:r>
              <a:rPr lang="en-US" dirty="0" smtClean="0">
                <a:sym typeface="Wingdings" pitchFamily="2" charset="2"/>
              </a:rPr>
              <a:t>why, how, what, who, whether…you must explain the reason for your essay.</a:t>
            </a:r>
          </a:p>
          <a:p>
            <a:r>
              <a:rPr lang="en-US" dirty="0" smtClean="0">
                <a:sym typeface="Wingdings" pitchFamily="2" charset="2"/>
              </a:rPr>
              <a:t>***This statement will NOT be in your final draft…this is just to get you started and focused.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addressing the role of female characters in </a:t>
            </a:r>
            <a:r>
              <a:rPr lang="en-US" i="1" dirty="0" smtClean="0"/>
              <a:t>Animal Farm </a:t>
            </a:r>
            <a:r>
              <a:rPr lang="en-US" dirty="0" smtClean="0"/>
              <a:t>in order to show how Orwell views women negatively.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endParaRPr lang="en-US" i="1" dirty="0" smtClean="0"/>
          </a:p>
          <a:p>
            <a:r>
              <a:rPr lang="en-US" i="1" dirty="0" smtClean="0"/>
              <a:t>Animal Farm’s </a:t>
            </a:r>
            <a:r>
              <a:rPr lang="en-US" dirty="0" smtClean="0"/>
              <a:t>apparent absence of strong female characters not only shows the lack of importance of women in the Russian Revolution, but also Orwell’s personal negative view of women.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Three Part Thesis</a:t>
            </a:r>
          </a:p>
          <a:p>
            <a:r>
              <a:rPr lang="en-US" dirty="0" smtClean="0"/>
              <a:t>In </a:t>
            </a:r>
            <a:r>
              <a:rPr lang="en-US" i="1" dirty="0" smtClean="0"/>
              <a:t>Animal Farm, </a:t>
            </a:r>
            <a:r>
              <a:rPr lang="en-US" dirty="0" smtClean="0"/>
              <a:t>Orwell shows his inherent sexism to his readers through his negative depiction of female reproductive rights, his negative tone toward female animals, and his exclusion of strong female leaders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 may take writing your first draft, before you find a good thesis.  Your thesis will most likely change as you write this.  In fact, I would be surprised if it didn’t. You may find better points, better ideas, better examples that back up a better point than what you have cultivated so far.  This is ok.  This is normal.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Due Thursday: </a:t>
            </a:r>
          </a:p>
          <a:p>
            <a:pPr lvl="1"/>
            <a:r>
              <a:rPr lang="en-US" dirty="0" smtClean="0"/>
              <a:t>Bring in at least two pieces of research (printed out) that you have found on your essay topic</a:t>
            </a:r>
          </a:p>
          <a:p>
            <a:pPr lvl="1"/>
            <a:r>
              <a:rPr lang="en-US" dirty="0" smtClean="0"/>
              <a:t>Make a thesis out of the claim you have made in class.  </a:t>
            </a:r>
          </a:p>
          <a:p>
            <a:r>
              <a:rPr lang="en-US" dirty="0" smtClean="0"/>
              <a:t>Due Friday:</a:t>
            </a:r>
          </a:p>
          <a:p>
            <a:pPr lvl="1"/>
            <a:r>
              <a:rPr lang="en-US" dirty="0" smtClean="0"/>
              <a:t>Skeleton Outline </a:t>
            </a:r>
            <a:r>
              <a:rPr lang="en-US" dirty="0" smtClean="0"/>
              <a:t>of Main </a:t>
            </a:r>
            <a:r>
              <a:rPr lang="en-US" dirty="0" smtClean="0"/>
              <a:t>Points</a:t>
            </a:r>
            <a:endParaRPr lang="en-US" dirty="0" smtClean="0"/>
          </a:p>
          <a:p>
            <a:r>
              <a:rPr lang="en-US" dirty="0" smtClean="0"/>
              <a:t>Due Monday:</a:t>
            </a:r>
          </a:p>
          <a:p>
            <a:pPr lvl="1"/>
            <a:r>
              <a:rPr lang="en-US" smtClean="0"/>
              <a:t>Outline with Main Points and Evidence 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402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Thesis Writing</vt:lpstr>
      <vt:lpstr>Making a Claim</vt:lpstr>
      <vt:lpstr>Is this a claim?</vt:lpstr>
      <vt:lpstr>Good claims</vt:lpstr>
      <vt:lpstr>A good way to start</vt:lpstr>
      <vt:lpstr>Example</vt:lpstr>
      <vt:lpstr>Thesis</vt:lpstr>
      <vt:lpstr>Warning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Writing</dc:title>
  <dc:creator>alesniak</dc:creator>
  <cp:lastModifiedBy>Amelia</cp:lastModifiedBy>
  <cp:revision>10</cp:revision>
  <dcterms:created xsi:type="dcterms:W3CDTF">2011-12-15T12:39:05Z</dcterms:created>
  <dcterms:modified xsi:type="dcterms:W3CDTF">2013-03-20T09:41:17Z</dcterms:modified>
</cp:coreProperties>
</file>