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8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5280-5587-457C-8B26-A77F2898CB2D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D288-67CF-43A4-BE9A-E7A97D7977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5280-5587-457C-8B26-A77F2898CB2D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D288-67CF-43A4-BE9A-E7A97D7977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5280-5587-457C-8B26-A77F2898CB2D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D288-67CF-43A4-BE9A-E7A97D7977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5280-5587-457C-8B26-A77F2898CB2D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D288-67CF-43A4-BE9A-E7A97D7977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5280-5587-457C-8B26-A77F2898CB2D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D288-67CF-43A4-BE9A-E7A97D7977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5280-5587-457C-8B26-A77F2898CB2D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D288-67CF-43A4-BE9A-E7A97D7977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5280-5587-457C-8B26-A77F2898CB2D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D288-67CF-43A4-BE9A-E7A97D7977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5280-5587-457C-8B26-A77F2898CB2D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D288-67CF-43A4-BE9A-E7A97D7977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5280-5587-457C-8B26-A77F2898CB2D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D288-67CF-43A4-BE9A-E7A97D7977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5280-5587-457C-8B26-A77F2898CB2D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D288-67CF-43A4-BE9A-E7A97D7977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5280-5587-457C-8B26-A77F2898CB2D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D288-67CF-43A4-BE9A-E7A97D7977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F5280-5587-457C-8B26-A77F2898CB2D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6D288-67CF-43A4-BE9A-E7A97D7977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johnmanders.files.wordpress.com/2009/11/grend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6477000" cy="6908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upload.wikimedia.org/wikipedia/commons/thumb/8/88/Stories_of_beowulf_grendel.jpg/220px-Stories_of_beowulf_grend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533130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http://2.bp.blogspot.com/_0Ud2suaQRlI/TMd5KFN7v9I/AAAAAAAAAAQ/HXeEAkaLvjQ/s1600/imgBEOWUL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888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www.elfwood.com/art/l/o/loneanimator/beowulf_grend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1912"/>
            <a:ext cx="7033669" cy="6796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Amelia</dc:creator>
  <cp:lastModifiedBy>Amelia</cp:lastModifiedBy>
  <cp:revision>1</cp:revision>
  <dcterms:created xsi:type="dcterms:W3CDTF">2012-10-16T02:33:14Z</dcterms:created>
  <dcterms:modified xsi:type="dcterms:W3CDTF">2012-10-16T02:43:14Z</dcterms:modified>
</cp:coreProperties>
</file>